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66" d="100"/>
          <a:sy n="66" d="100"/>
        </p:scale>
        <p:origin x="-96" y="-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D4688-4B43-4783-B275-5AD4DDF90D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439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2E9E2-824C-4A72-A9FF-F7B1B7E748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612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4436E-F5A8-4AEF-9843-50B89A6253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33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0C591-1E12-4196-8E1A-90411EC4CA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452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FE9AF-391A-4595-9C08-AC97CC3752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152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22296-EE61-4BB0-A770-CF5A42389D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050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B11D9-6526-4092-BE48-B5D36EBD70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373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05135-3EEF-4374-AE51-C3070A0FEB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70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4BCD6-CC42-4624-A3F7-F3C0BDAE81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5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1D12-079D-4543-A1C1-19D4D82966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244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3675B-94B8-47E8-A3D7-08E0FC00FD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97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C48D5C-D074-4254-AE59-9CD46128115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The Travelling Nativity Posada - St Mark's Broomhill and BroomhallSt Mark's  Broomhill and Broomh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7724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49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Inbox Pictures | Download Free Images on Unspl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4582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elete, email, message, trash icon - Download on Iconfi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33400"/>
            <a:ext cx="5851525" cy="585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Mail Forward Flat Icon 13950615 Vector Art at Vecteez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38200"/>
            <a:ext cx="6172200" cy="49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pete.jo</dc:creator>
  <cp:lastModifiedBy>Kasey</cp:lastModifiedBy>
  <cp:revision>3</cp:revision>
  <dcterms:created xsi:type="dcterms:W3CDTF">2022-11-24T15:58:26Z</dcterms:created>
  <dcterms:modified xsi:type="dcterms:W3CDTF">2022-11-27T16:39:13Z</dcterms:modified>
</cp:coreProperties>
</file>