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5" r:id="rId4"/>
    <p:sldId id="258" r:id="rId5"/>
    <p:sldId id="259" r:id="rId6"/>
    <p:sldId id="261" r:id="rId7"/>
    <p:sldId id="286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87" r:id="rId17"/>
    <p:sldId id="270" r:id="rId18"/>
    <p:sldId id="271" r:id="rId19"/>
    <p:sldId id="273" r:id="rId20"/>
    <p:sldId id="274" r:id="rId21"/>
    <p:sldId id="275" r:id="rId22"/>
    <p:sldId id="288" r:id="rId23"/>
    <p:sldId id="282" r:id="rId24"/>
    <p:sldId id="281" r:id="rId25"/>
    <p:sldId id="280" r:id="rId26"/>
    <p:sldId id="289" r:id="rId27"/>
    <p:sldId id="279" r:id="rId28"/>
    <p:sldId id="278" r:id="rId29"/>
    <p:sldId id="276" r:id="rId30"/>
    <p:sldId id="283" r:id="rId31"/>
    <p:sldId id="284" r:id="rId32"/>
    <p:sldId id="290" r:id="rId33"/>
    <p:sldId id="291" r:id="rId34"/>
    <p:sldId id="29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3A0FB6-075B-4569-85B8-0601D8025122}" v="39" dt="2022-08-30T13:56:29.3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>
        <p:scale>
          <a:sx n="119" d="100"/>
          <a:sy n="119" d="100"/>
        </p:scale>
        <p:origin x="-114" y="-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rissa Morava" userId="ce215a71-31b1-4522-befc-aa0b94cc460a" providerId="ADAL" clId="{923A0FB6-075B-4569-85B8-0601D8025122}"/>
    <pc:docChg chg="undo redo custSel addSld delSld modSld">
      <pc:chgData name="Larissa Morava" userId="ce215a71-31b1-4522-befc-aa0b94cc460a" providerId="ADAL" clId="{923A0FB6-075B-4569-85B8-0601D8025122}" dt="2022-08-30T13:57:24.552" v="288" actId="47"/>
      <pc:docMkLst>
        <pc:docMk/>
      </pc:docMkLst>
      <pc:sldChg chg="addSp delSp modSp mod">
        <pc:chgData name="Larissa Morava" userId="ce215a71-31b1-4522-befc-aa0b94cc460a" providerId="ADAL" clId="{923A0FB6-075B-4569-85B8-0601D8025122}" dt="2022-08-30T13:04:11.934" v="92" actId="1076"/>
        <pc:sldMkLst>
          <pc:docMk/>
          <pc:sldMk cId="2088027209" sldId="257"/>
        </pc:sldMkLst>
        <pc:picChg chg="add del mod">
          <ac:chgData name="Larissa Morava" userId="ce215a71-31b1-4522-befc-aa0b94cc460a" providerId="ADAL" clId="{923A0FB6-075B-4569-85B8-0601D8025122}" dt="2022-08-30T12:10:21.694" v="3" actId="478"/>
          <ac:picMkLst>
            <pc:docMk/>
            <pc:sldMk cId="2088027209" sldId="257"/>
            <ac:picMk id="3" creationId="{8858D69A-17B1-EE49-906D-EE8794C95563}"/>
          </ac:picMkLst>
        </pc:picChg>
        <pc:picChg chg="del">
          <ac:chgData name="Larissa Morava" userId="ce215a71-31b1-4522-befc-aa0b94cc460a" providerId="ADAL" clId="{923A0FB6-075B-4569-85B8-0601D8025122}" dt="2022-08-30T12:09:54.344" v="0" actId="478"/>
          <ac:picMkLst>
            <pc:docMk/>
            <pc:sldMk cId="2088027209" sldId="257"/>
            <ac:picMk id="4" creationId="{00000000-0000-0000-0000-000000000000}"/>
          </ac:picMkLst>
        </pc:picChg>
        <pc:picChg chg="add del mod">
          <ac:chgData name="Larissa Morava" userId="ce215a71-31b1-4522-befc-aa0b94cc460a" providerId="ADAL" clId="{923A0FB6-075B-4569-85B8-0601D8025122}" dt="2022-08-30T13:02:58.747" v="77" actId="478"/>
          <ac:picMkLst>
            <pc:docMk/>
            <pc:sldMk cId="2088027209" sldId="257"/>
            <ac:picMk id="7" creationId="{91F74573-667A-544E-8042-E06D9EDA9076}"/>
          </ac:picMkLst>
        </pc:picChg>
        <pc:picChg chg="add del mod">
          <ac:chgData name="Larissa Morava" userId="ce215a71-31b1-4522-befc-aa0b94cc460a" providerId="ADAL" clId="{923A0FB6-075B-4569-85B8-0601D8025122}" dt="2022-08-30T13:02:58.747" v="77" actId="478"/>
          <ac:picMkLst>
            <pc:docMk/>
            <pc:sldMk cId="2088027209" sldId="257"/>
            <ac:picMk id="9" creationId="{8DF65385-9C53-D696-36C7-B2FDC0173719}"/>
          </ac:picMkLst>
        </pc:picChg>
        <pc:picChg chg="add mod">
          <ac:chgData name="Larissa Morava" userId="ce215a71-31b1-4522-befc-aa0b94cc460a" providerId="ADAL" clId="{923A0FB6-075B-4569-85B8-0601D8025122}" dt="2022-08-30T13:04:11.934" v="92" actId="1076"/>
          <ac:picMkLst>
            <pc:docMk/>
            <pc:sldMk cId="2088027209" sldId="257"/>
            <ac:picMk id="11" creationId="{18455DD6-1CB0-00A0-35D2-75B2CDBE6DD8}"/>
          </ac:picMkLst>
        </pc:picChg>
        <pc:picChg chg="add mod">
          <ac:chgData name="Larissa Morava" userId="ce215a71-31b1-4522-befc-aa0b94cc460a" providerId="ADAL" clId="{923A0FB6-075B-4569-85B8-0601D8025122}" dt="2022-08-30T13:03:55.953" v="91" actId="1076"/>
          <ac:picMkLst>
            <pc:docMk/>
            <pc:sldMk cId="2088027209" sldId="257"/>
            <ac:picMk id="13" creationId="{22E21D14-08FF-F269-E298-11011956CAF9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2:22:57.533" v="35" actId="1037"/>
        <pc:sldMkLst>
          <pc:docMk/>
          <pc:sldMk cId="2811187169" sldId="258"/>
        </pc:sldMkLst>
        <pc:picChg chg="add mod">
          <ac:chgData name="Larissa Morava" userId="ce215a71-31b1-4522-befc-aa0b94cc460a" providerId="ADAL" clId="{923A0FB6-075B-4569-85B8-0601D8025122}" dt="2022-08-30T12:22:57.533" v="35" actId="1037"/>
          <ac:picMkLst>
            <pc:docMk/>
            <pc:sldMk cId="2811187169" sldId="258"/>
            <ac:picMk id="3" creationId="{F46FD9B3-FE64-511D-DCAF-7272C4214CB3}"/>
          </ac:picMkLst>
        </pc:picChg>
        <pc:picChg chg="del">
          <ac:chgData name="Larissa Morava" userId="ce215a71-31b1-4522-befc-aa0b94cc460a" providerId="ADAL" clId="{923A0FB6-075B-4569-85B8-0601D8025122}" dt="2022-08-30T12:16:35.953" v="4" actId="478"/>
          <ac:picMkLst>
            <pc:docMk/>
            <pc:sldMk cId="2811187169" sldId="258"/>
            <ac:picMk id="5" creationId="{00000000-0000-0000-0000-000000000000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2:26:25.762" v="58" actId="1037"/>
        <pc:sldMkLst>
          <pc:docMk/>
          <pc:sldMk cId="447568394" sldId="259"/>
        </pc:sldMkLst>
        <pc:picChg chg="add mod">
          <ac:chgData name="Larissa Morava" userId="ce215a71-31b1-4522-befc-aa0b94cc460a" providerId="ADAL" clId="{923A0FB6-075B-4569-85B8-0601D8025122}" dt="2022-08-30T12:26:25.762" v="58" actId="1037"/>
          <ac:picMkLst>
            <pc:docMk/>
            <pc:sldMk cId="447568394" sldId="259"/>
            <ac:picMk id="3" creationId="{C6C94803-68CF-6D00-C947-5FFBBDC3E2C3}"/>
          </ac:picMkLst>
        </pc:picChg>
        <pc:picChg chg="add del">
          <ac:chgData name="Larissa Morava" userId="ce215a71-31b1-4522-befc-aa0b94cc460a" providerId="ADAL" clId="{923A0FB6-075B-4569-85B8-0601D8025122}" dt="2022-08-30T12:22:43.025" v="26" actId="478"/>
          <ac:picMkLst>
            <pc:docMk/>
            <pc:sldMk cId="447568394" sldId="259"/>
            <ac:picMk id="5" creationId="{00000000-0000-0000-0000-000000000000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3:04:59.859" v="97" actId="14100"/>
        <pc:sldMkLst>
          <pc:docMk/>
          <pc:sldMk cId="2359600958" sldId="261"/>
        </pc:sldMkLst>
        <pc:picChg chg="del">
          <ac:chgData name="Larissa Morava" userId="ce215a71-31b1-4522-befc-aa0b94cc460a" providerId="ADAL" clId="{923A0FB6-075B-4569-85B8-0601D8025122}" dt="2022-08-30T12:26:30.857" v="59" actId="478"/>
          <ac:picMkLst>
            <pc:docMk/>
            <pc:sldMk cId="2359600958" sldId="261"/>
            <ac:picMk id="3" creationId="{00000000-0000-0000-0000-000000000000}"/>
          </ac:picMkLst>
        </pc:picChg>
        <pc:picChg chg="add del mod">
          <ac:chgData name="Larissa Morava" userId="ce215a71-31b1-4522-befc-aa0b94cc460a" providerId="ADAL" clId="{923A0FB6-075B-4569-85B8-0601D8025122}" dt="2022-08-30T12:29:03.510" v="64" actId="478"/>
          <ac:picMkLst>
            <pc:docMk/>
            <pc:sldMk cId="2359600958" sldId="261"/>
            <ac:picMk id="5" creationId="{E2942A13-58BB-4706-0DA3-06B7DC5D08B6}"/>
          </ac:picMkLst>
        </pc:picChg>
        <pc:picChg chg="add del mod">
          <ac:chgData name="Larissa Morava" userId="ce215a71-31b1-4522-befc-aa0b94cc460a" providerId="ADAL" clId="{923A0FB6-075B-4569-85B8-0601D8025122}" dt="2022-08-30T12:39:05.116" v="68" actId="478"/>
          <ac:picMkLst>
            <pc:docMk/>
            <pc:sldMk cId="2359600958" sldId="261"/>
            <ac:picMk id="7" creationId="{9BD5C704-C46A-1953-F4DD-F2372EE7690A}"/>
          </ac:picMkLst>
        </pc:picChg>
        <pc:picChg chg="add mod">
          <ac:chgData name="Larissa Morava" userId="ce215a71-31b1-4522-befc-aa0b94cc460a" providerId="ADAL" clId="{923A0FB6-075B-4569-85B8-0601D8025122}" dt="2022-08-30T13:04:59.859" v="97" actId="14100"/>
          <ac:picMkLst>
            <pc:docMk/>
            <pc:sldMk cId="2359600958" sldId="261"/>
            <ac:picMk id="9" creationId="{254DD043-514D-391A-2316-78FCB691237D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3:05:42.381" v="102" actId="14100"/>
        <pc:sldMkLst>
          <pc:docMk/>
          <pc:sldMk cId="3866020758" sldId="262"/>
        </pc:sldMkLst>
        <pc:picChg chg="del">
          <ac:chgData name="Larissa Morava" userId="ce215a71-31b1-4522-befc-aa0b94cc460a" providerId="ADAL" clId="{923A0FB6-075B-4569-85B8-0601D8025122}" dt="2022-08-30T12:28:30.363" v="63" actId="478"/>
          <ac:picMkLst>
            <pc:docMk/>
            <pc:sldMk cId="3866020758" sldId="262"/>
            <ac:picMk id="3" creationId="{00000000-0000-0000-0000-000000000000}"/>
          </ac:picMkLst>
        </pc:picChg>
        <pc:picChg chg="add mod">
          <ac:chgData name="Larissa Morava" userId="ce215a71-31b1-4522-befc-aa0b94cc460a" providerId="ADAL" clId="{923A0FB6-075B-4569-85B8-0601D8025122}" dt="2022-08-30T13:05:42.381" v="102" actId="14100"/>
          <ac:picMkLst>
            <pc:docMk/>
            <pc:sldMk cId="3866020758" sldId="262"/>
            <ac:picMk id="5" creationId="{CFBCAE25-8F66-BDC2-EBBF-8BC13C0FAF00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3:06:35.502" v="112" actId="14100"/>
        <pc:sldMkLst>
          <pc:docMk/>
          <pc:sldMk cId="1506287463" sldId="263"/>
        </pc:sldMkLst>
        <pc:picChg chg="del">
          <ac:chgData name="Larissa Morava" userId="ce215a71-31b1-4522-befc-aa0b94cc460a" providerId="ADAL" clId="{923A0FB6-075B-4569-85B8-0601D8025122}" dt="2022-08-30T13:05:47.463" v="103" actId="478"/>
          <ac:picMkLst>
            <pc:docMk/>
            <pc:sldMk cId="1506287463" sldId="263"/>
            <ac:picMk id="3" creationId="{00000000-0000-0000-0000-000000000000}"/>
          </ac:picMkLst>
        </pc:picChg>
        <pc:picChg chg="add del mod">
          <ac:chgData name="Larissa Morava" userId="ce215a71-31b1-4522-befc-aa0b94cc460a" providerId="ADAL" clId="{923A0FB6-075B-4569-85B8-0601D8025122}" dt="2022-08-30T13:06:17.405" v="107" actId="478"/>
          <ac:picMkLst>
            <pc:docMk/>
            <pc:sldMk cId="1506287463" sldId="263"/>
            <ac:picMk id="5" creationId="{72DD1062-F1B1-C6C2-A173-C522533088FB}"/>
          </ac:picMkLst>
        </pc:picChg>
        <pc:picChg chg="add mod">
          <ac:chgData name="Larissa Morava" userId="ce215a71-31b1-4522-befc-aa0b94cc460a" providerId="ADAL" clId="{923A0FB6-075B-4569-85B8-0601D8025122}" dt="2022-08-30T13:06:35.502" v="112" actId="14100"/>
          <ac:picMkLst>
            <pc:docMk/>
            <pc:sldMk cId="1506287463" sldId="263"/>
            <ac:picMk id="7" creationId="{C0727E16-2304-79F4-0FD9-B58514F0C2A5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3:07:36.968" v="119" actId="14100"/>
        <pc:sldMkLst>
          <pc:docMk/>
          <pc:sldMk cId="3699266548" sldId="264"/>
        </pc:sldMkLst>
        <pc:picChg chg="del">
          <ac:chgData name="Larissa Morava" userId="ce215a71-31b1-4522-befc-aa0b94cc460a" providerId="ADAL" clId="{923A0FB6-075B-4569-85B8-0601D8025122}" dt="2022-08-30T13:07:15.703" v="113" actId="478"/>
          <ac:picMkLst>
            <pc:docMk/>
            <pc:sldMk cId="3699266548" sldId="264"/>
            <ac:picMk id="3" creationId="{00000000-0000-0000-0000-000000000000}"/>
          </ac:picMkLst>
        </pc:picChg>
        <pc:picChg chg="add mod">
          <ac:chgData name="Larissa Morava" userId="ce215a71-31b1-4522-befc-aa0b94cc460a" providerId="ADAL" clId="{923A0FB6-075B-4569-85B8-0601D8025122}" dt="2022-08-30T13:07:36.968" v="119" actId="14100"/>
          <ac:picMkLst>
            <pc:docMk/>
            <pc:sldMk cId="3699266548" sldId="264"/>
            <ac:picMk id="5" creationId="{CE68CE74-4AF6-70F4-AD4A-1B9656554BEE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3:08:19.377" v="125" actId="14100"/>
        <pc:sldMkLst>
          <pc:docMk/>
          <pc:sldMk cId="379986819" sldId="265"/>
        </pc:sldMkLst>
        <pc:picChg chg="del">
          <ac:chgData name="Larissa Morava" userId="ce215a71-31b1-4522-befc-aa0b94cc460a" providerId="ADAL" clId="{923A0FB6-075B-4569-85B8-0601D8025122}" dt="2022-08-30T13:07:43.695" v="120" actId="478"/>
          <ac:picMkLst>
            <pc:docMk/>
            <pc:sldMk cId="379986819" sldId="265"/>
            <ac:picMk id="3" creationId="{00000000-0000-0000-0000-000000000000}"/>
          </ac:picMkLst>
        </pc:picChg>
        <pc:picChg chg="add mod">
          <ac:chgData name="Larissa Morava" userId="ce215a71-31b1-4522-befc-aa0b94cc460a" providerId="ADAL" clId="{923A0FB6-075B-4569-85B8-0601D8025122}" dt="2022-08-30T13:08:19.377" v="125" actId="14100"/>
          <ac:picMkLst>
            <pc:docMk/>
            <pc:sldMk cId="379986819" sldId="265"/>
            <ac:picMk id="5" creationId="{CCB95818-BE46-FB1F-198E-CD77029BCDB4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3:09:20.383" v="131" actId="14100"/>
        <pc:sldMkLst>
          <pc:docMk/>
          <pc:sldMk cId="2590599295" sldId="266"/>
        </pc:sldMkLst>
        <pc:picChg chg="del">
          <ac:chgData name="Larissa Morava" userId="ce215a71-31b1-4522-befc-aa0b94cc460a" providerId="ADAL" clId="{923A0FB6-075B-4569-85B8-0601D8025122}" dt="2022-08-30T13:08:58.799" v="126" actId="478"/>
          <ac:picMkLst>
            <pc:docMk/>
            <pc:sldMk cId="2590599295" sldId="266"/>
            <ac:picMk id="3" creationId="{00000000-0000-0000-0000-000000000000}"/>
          </ac:picMkLst>
        </pc:picChg>
        <pc:picChg chg="add mod">
          <ac:chgData name="Larissa Morava" userId="ce215a71-31b1-4522-befc-aa0b94cc460a" providerId="ADAL" clId="{923A0FB6-075B-4569-85B8-0601D8025122}" dt="2022-08-30T13:09:20.383" v="131" actId="14100"/>
          <ac:picMkLst>
            <pc:docMk/>
            <pc:sldMk cId="2590599295" sldId="266"/>
            <ac:picMk id="5" creationId="{92FBF4D5-DC3D-9620-1E48-DAA8E8A1F83D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3:21:36.964" v="137" actId="14100"/>
        <pc:sldMkLst>
          <pc:docMk/>
          <pc:sldMk cId="3835262737" sldId="267"/>
        </pc:sldMkLst>
        <pc:picChg chg="del">
          <ac:chgData name="Larissa Morava" userId="ce215a71-31b1-4522-befc-aa0b94cc460a" providerId="ADAL" clId="{923A0FB6-075B-4569-85B8-0601D8025122}" dt="2022-08-30T13:09:31.183" v="132" actId="478"/>
          <ac:picMkLst>
            <pc:docMk/>
            <pc:sldMk cId="3835262737" sldId="267"/>
            <ac:picMk id="3" creationId="{00000000-0000-0000-0000-000000000000}"/>
          </ac:picMkLst>
        </pc:picChg>
        <pc:picChg chg="add mod">
          <ac:chgData name="Larissa Morava" userId="ce215a71-31b1-4522-befc-aa0b94cc460a" providerId="ADAL" clId="{923A0FB6-075B-4569-85B8-0601D8025122}" dt="2022-08-30T13:21:36.964" v="137" actId="14100"/>
          <ac:picMkLst>
            <pc:docMk/>
            <pc:sldMk cId="3835262737" sldId="267"/>
            <ac:picMk id="5" creationId="{773C51FF-30BB-772E-B155-FC6EA8891CDA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3:39:07.399" v="144" actId="14100"/>
        <pc:sldMkLst>
          <pc:docMk/>
          <pc:sldMk cId="883003881" sldId="268"/>
        </pc:sldMkLst>
        <pc:picChg chg="del">
          <ac:chgData name="Larissa Morava" userId="ce215a71-31b1-4522-befc-aa0b94cc460a" providerId="ADAL" clId="{923A0FB6-075B-4569-85B8-0601D8025122}" dt="2022-08-30T13:38:44.116" v="138" actId="478"/>
          <ac:picMkLst>
            <pc:docMk/>
            <pc:sldMk cId="883003881" sldId="268"/>
            <ac:picMk id="3" creationId="{00000000-0000-0000-0000-000000000000}"/>
          </ac:picMkLst>
        </pc:picChg>
        <pc:picChg chg="add mod">
          <ac:chgData name="Larissa Morava" userId="ce215a71-31b1-4522-befc-aa0b94cc460a" providerId="ADAL" clId="{923A0FB6-075B-4569-85B8-0601D8025122}" dt="2022-08-30T13:39:07.399" v="144" actId="14100"/>
          <ac:picMkLst>
            <pc:docMk/>
            <pc:sldMk cId="883003881" sldId="268"/>
            <ac:picMk id="5" creationId="{2A002820-820F-C0F3-16C3-145690C2A856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3:40:00.667" v="152" actId="14100"/>
        <pc:sldMkLst>
          <pc:docMk/>
          <pc:sldMk cId="3378096743" sldId="269"/>
        </pc:sldMkLst>
        <pc:spChg chg="add del mod">
          <ac:chgData name="Larissa Morava" userId="ce215a71-31b1-4522-befc-aa0b94cc460a" providerId="ADAL" clId="{923A0FB6-075B-4569-85B8-0601D8025122}" dt="2022-08-30T13:39:18.101" v="146" actId="478"/>
          <ac:spMkLst>
            <pc:docMk/>
            <pc:sldMk cId="3378096743" sldId="269"/>
            <ac:spMk id="5" creationId="{7EE452F3-EE32-9261-4A93-9454A400C092}"/>
          </ac:spMkLst>
        </pc:spChg>
        <pc:picChg chg="del">
          <ac:chgData name="Larissa Morava" userId="ce215a71-31b1-4522-befc-aa0b94cc460a" providerId="ADAL" clId="{923A0FB6-075B-4569-85B8-0601D8025122}" dt="2022-08-30T13:39:15.526" v="145" actId="478"/>
          <ac:picMkLst>
            <pc:docMk/>
            <pc:sldMk cId="3378096743" sldId="269"/>
            <ac:picMk id="3" creationId="{00000000-0000-0000-0000-000000000000}"/>
          </ac:picMkLst>
        </pc:picChg>
        <pc:picChg chg="add mod">
          <ac:chgData name="Larissa Morava" userId="ce215a71-31b1-4522-befc-aa0b94cc460a" providerId="ADAL" clId="{923A0FB6-075B-4569-85B8-0601D8025122}" dt="2022-08-30T13:40:00.667" v="152" actId="14100"/>
          <ac:picMkLst>
            <pc:docMk/>
            <pc:sldMk cId="3378096743" sldId="269"/>
            <ac:picMk id="7" creationId="{C8AD0989-D986-1C50-F1DB-948235A462A3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3:40:49.389" v="158" actId="14100"/>
        <pc:sldMkLst>
          <pc:docMk/>
          <pc:sldMk cId="3932220690" sldId="270"/>
        </pc:sldMkLst>
        <pc:picChg chg="del">
          <ac:chgData name="Larissa Morava" userId="ce215a71-31b1-4522-befc-aa0b94cc460a" providerId="ADAL" clId="{923A0FB6-075B-4569-85B8-0601D8025122}" dt="2022-08-30T13:40:04.690" v="153" actId="478"/>
          <ac:picMkLst>
            <pc:docMk/>
            <pc:sldMk cId="3932220690" sldId="270"/>
            <ac:picMk id="3" creationId="{00000000-0000-0000-0000-000000000000}"/>
          </ac:picMkLst>
        </pc:picChg>
        <pc:picChg chg="add mod">
          <ac:chgData name="Larissa Morava" userId="ce215a71-31b1-4522-befc-aa0b94cc460a" providerId="ADAL" clId="{923A0FB6-075B-4569-85B8-0601D8025122}" dt="2022-08-30T13:40:49.389" v="158" actId="14100"/>
          <ac:picMkLst>
            <pc:docMk/>
            <pc:sldMk cId="3932220690" sldId="270"/>
            <ac:picMk id="5" creationId="{45315696-2CF9-253B-4A30-EF70B2F36ADD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3:41:33.670" v="165" actId="14100"/>
        <pc:sldMkLst>
          <pc:docMk/>
          <pc:sldMk cId="2776782382" sldId="271"/>
        </pc:sldMkLst>
        <pc:spChg chg="add del mod">
          <ac:chgData name="Larissa Morava" userId="ce215a71-31b1-4522-befc-aa0b94cc460a" providerId="ADAL" clId="{923A0FB6-075B-4569-85B8-0601D8025122}" dt="2022-08-30T13:40:58.833" v="160" actId="478"/>
          <ac:spMkLst>
            <pc:docMk/>
            <pc:sldMk cId="2776782382" sldId="271"/>
            <ac:spMk id="3" creationId="{13355006-2C24-32E4-7401-F826000EA578}"/>
          </ac:spMkLst>
        </pc:spChg>
        <pc:picChg chg="del">
          <ac:chgData name="Larissa Morava" userId="ce215a71-31b1-4522-befc-aa0b94cc460a" providerId="ADAL" clId="{923A0FB6-075B-4569-85B8-0601D8025122}" dt="2022-08-30T13:40:55.914" v="159" actId="478"/>
          <ac:picMkLst>
            <pc:docMk/>
            <pc:sldMk cId="2776782382" sldId="271"/>
            <ac:picMk id="5" creationId="{00000000-0000-0000-0000-000000000000}"/>
          </ac:picMkLst>
        </pc:picChg>
        <pc:picChg chg="add mod">
          <ac:chgData name="Larissa Morava" userId="ce215a71-31b1-4522-befc-aa0b94cc460a" providerId="ADAL" clId="{923A0FB6-075B-4569-85B8-0601D8025122}" dt="2022-08-30T13:41:33.670" v="165" actId="14100"/>
          <ac:picMkLst>
            <pc:docMk/>
            <pc:sldMk cId="2776782382" sldId="271"/>
            <ac:picMk id="7" creationId="{23FA5F4C-B234-CC31-99A3-9992A5DBCF10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3:42:31.395" v="172" actId="14100"/>
        <pc:sldMkLst>
          <pc:docMk/>
          <pc:sldMk cId="3059092563" sldId="273"/>
        </pc:sldMkLst>
        <pc:picChg chg="add mod">
          <ac:chgData name="Larissa Morava" userId="ce215a71-31b1-4522-befc-aa0b94cc460a" providerId="ADAL" clId="{923A0FB6-075B-4569-85B8-0601D8025122}" dt="2022-08-30T13:42:31.395" v="172" actId="14100"/>
          <ac:picMkLst>
            <pc:docMk/>
            <pc:sldMk cId="3059092563" sldId="273"/>
            <ac:picMk id="3" creationId="{BF99396C-22AA-0541-0731-9BE75BAF8C76}"/>
          </ac:picMkLst>
        </pc:picChg>
        <pc:picChg chg="del">
          <ac:chgData name="Larissa Morava" userId="ce215a71-31b1-4522-befc-aa0b94cc460a" providerId="ADAL" clId="{923A0FB6-075B-4569-85B8-0601D8025122}" dt="2022-08-30T13:41:39.039" v="166" actId="478"/>
          <ac:picMkLst>
            <pc:docMk/>
            <pc:sldMk cId="3059092563" sldId="273"/>
            <ac:picMk id="5" creationId="{00000000-0000-0000-0000-000000000000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3:43:23.166" v="178" actId="14100"/>
        <pc:sldMkLst>
          <pc:docMk/>
          <pc:sldMk cId="4269109080" sldId="274"/>
        </pc:sldMkLst>
        <pc:picChg chg="add mod">
          <ac:chgData name="Larissa Morava" userId="ce215a71-31b1-4522-befc-aa0b94cc460a" providerId="ADAL" clId="{923A0FB6-075B-4569-85B8-0601D8025122}" dt="2022-08-30T13:43:23.166" v="178" actId="14100"/>
          <ac:picMkLst>
            <pc:docMk/>
            <pc:sldMk cId="4269109080" sldId="274"/>
            <ac:picMk id="3" creationId="{2B4101AD-2C67-AC18-008F-687DFA9B9544}"/>
          </ac:picMkLst>
        </pc:picChg>
        <pc:picChg chg="del">
          <ac:chgData name="Larissa Morava" userId="ce215a71-31b1-4522-befc-aa0b94cc460a" providerId="ADAL" clId="{923A0FB6-075B-4569-85B8-0601D8025122}" dt="2022-08-30T13:43:06.932" v="173" actId="478"/>
          <ac:picMkLst>
            <pc:docMk/>
            <pc:sldMk cId="4269109080" sldId="274"/>
            <ac:picMk id="5" creationId="{00000000-0000-0000-0000-000000000000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3:44:19.338" v="185" actId="14100"/>
        <pc:sldMkLst>
          <pc:docMk/>
          <pc:sldMk cId="148736486" sldId="275"/>
        </pc:sldMkLst>
        <pc:picChg chg="add mod">
          <ac:chgData name="Larissa Morava" userId="ce215a71-31b1-4522-befc-aa0b94cc460a" providerId="ADAL" clId="{923A0FB6-075B-4569-85B8-0601D8025122}" dt="2022-08-30T13:44:19.338" v="185" actId="14100"/>
          <ac:picMkLst>
            <pc:docMk/>
            <pc:sldMk cId="148736486" sldId="275"/>
            <ac:picMk id="3" creationId="{6C2308F3-A934-C4F2-11CA-390A00B0F5D3}"/>
          </ac:picMkLst>
        </pc:picChg>
        <pc:picChg chg="del">
          <ac:chgData name="Larissa Morava" userId="ce215a71-31b1-4522-befc-aa0b94cc460a" providerId="ADAL" clId="{923A0FB6-075B-4569-85B8-0601D8025122}" dt="2022-08-30T13:43:49.624" v="180" actId="478"/>
          <ac:picMkLst>
            <pc:docMk/>
            <pc:sldMk cId="148736486" sldId="275"/>
            <ac:picMk id="6" creationId="{00000000-0000-0000-0000-000000000000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3:51:38.778" v="222" actId="14100"/>
        <pc:sldMkLst>
          <pc:docMk/>
          <pc:sldMk cId="1093924495" sldId="276"/>
        </pc:sldMkLst>
        <pc:picChg chg="del">
          <ac:chgData name="Larissa Morava" userId="ce215a71-31b1-4522-befc-aa0b94cc460a" providerId="ADAL" clId="{923A0FB6-075B-4569-85B8-0601D8025122}" dt="2022-08-30T13:51:10.799" v="217" actId="478"/>
          <ac:picMkLst>
            <pc:docMk/>
            <pc:sldMk cId="1093924495" sldId="276"/>
            <ac:picMk id="2" creationId="{00000000-0000-0000-0000-000000000000}"/>
          </ac:picMkLst>
        </pc:picChg>
        <pc:picChg chg="add mod">
          <ac:chgData name="Larissa Morava" userId="ce215a71-31b1-4522-befc-aa0b94cc460a" providerId="ADAL" clId="{923A0FB6-075B-4569-85B8-0601D8025122}" dt="2022-08-30T13:51:38.778" v="222" actId="14100"/>
          <ac:picMkLst>
            <pc:docMk/>
            <pc:sldMk cId="1093924495" sldId="276"/>
            <ac:picMk id="5" creationId="{9B23AA20-A774-47B8-E131-87FA394FF459}"/>
          </ac:picMkLst>
        </pc:picChg>
      </pc:sldChg>
      <pc:sldChg chg="new del">
        <pc:chgData name="Larissa Morava" userId="ce215a71-31b1-4522-befc-aa0b94cc460a" providerId="ADAL" clId="{923A0FB6-075B-4569-85B8-0601D8025122}" dt="2022-08-30T13:50:32.775" v="216" actId="47"/>
        <pc:sldMkLst>
          <pc:docMk/>
          <pc:sldMk cId="643207919" sldId="277"/>
        </pc:sldMkLst>
      </pc:sldChg>
      <pc:sldChg chg="addSp delSp modSp mod">
        <pc:chgData name="Larissa Morava" userId="ce215a71-31b1-4522-befc-aa0b94cc460a" providerId="ADAL" clId="{923A0FB6-075B-4569-85B8-0601D8025122}" dt="2022-08-30T13:49:46.331" v="215" actId="14100"/>
        <pc:sldMkLst>
          <pc:docMk/>
          <pc:sldMk cId="4170800122" sldId="278"/>
        </pc:sldMkLst>
        <pc:picChg chg="add mod">
          <ac:chgData name="Larissa Morava" userId="ce215a71-31b1-4522-befc-aa0b94cc460a" providerId="ADAL" clId="{923A0FB6-075B-4569-85B8-0601D8025122}" dt="2022-08-30T13:49:46.331" v="215" actId="14100"/>
          <ac:picMkLst>
            <pc:docMk/>
            <pc:sldMk cId="4170800122" sldId="278"/>
            <ac:picMk id="3" creationId="{F3357E0B-ABC6-1969-FFA1-ADAF65AF0A65}"/>
          </ac:picMkLst>
        </pc:picChg>
        <pc:picChg chg="del">
          <ac:chgData name="Larissa Morava" userId="ce215a71-31b1-4522-befc-aa0b94cc460a" providerId="ADAL" clId="{923A0FB6-075B-4569-85B8-0601D8025122}" dt="2022-08-30T13:49:25.501" v="210" actId="478"/>
          <ac:picMkLst>
            <pc:docMk/>
            <pc:sldMk cId="4170800122" sldId="278"/>
            <ac:picMk id="6" creationId="{00000000-0000-0000-0000-000000000000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3:48:47.153" v="209" actId="14100"/>
        <pc:sldMkLst>
          <pc:docMk/>
          <pc:sldMk cId="3808149456" sldId="279"/>
        </pc:sldMkLst>
        <pc:picChg chg="add mod">
          <ac:chgData name="Larissa Morava" userId="ce215a71-31b1-4522-befc-aa0b94cc460a" providerId="ADAL" clId="{923A0FB6-075B-4569-85B8-0601D8025122}" dt="2022-08-30T13:48:47.153" v="209" actId="14100"/>
          <ac:picMkLst>
            <pc:docMk/>
            <pc:sldMk cId="3808149456" sldId="279"/>
            <ac:picMk id="3" creationId="{92892500-420C-B643-69DA-C11A0BA018AD}"/>
          </ac:picMkLst>
        </pc:picChg>
        <pc:picChg chg="del">
          <ac:chgData name="Larissa Morava" userId="ce215a71-31b1-4522-befc-aa0b94cc460a" providerId="ADAL" clId="{923A0FB6-075B-4569-85B8-0601D8025122}" dt="2022-08-30T13:48:33.663" v="204" actId="478"/>
          <ac:picMkLst>
            <pc:docMk/>
            <pc:sldMk cId="3808149456" sldId="279"/>
            <ac:picMk id="6" creationId="{00000000-0000-0000-0000-000000000000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3:47:47.481" v="203" actId="14100"/>
        <pc:sldMkLst>
          <pc:docMk/>
          <pc:sldMk cId="1915186114" sldId="280"/>
        </pc:sldMkLst>
        <pc:picChg chg="add mod">
          <ac:chgData name="Larissa Morava" userId="ce215a71-31b1-4522-befc-aa0b94cc460a" providerId="ADAL" clId="{923A0FB6-075B-4569-85B8-0601D8025122}" dt="2022-08-30T13:47:47.481" v="203" actId="14100"/>
          <ac:picMkLst>
            <pc:docMk/>
            <pc:sldMk cId="1915186114" sldId="280"/>
            <ac:picMk id="3" creationId="{E2559DEF-F9F8-66EF-6E64-5C9A67F6F653}"/>
          </ac:picMkLst>
        </pc:picChg>
        <pc:picChg chg="del">
          <ac:chgData name="Larissa Morava" userId="ce215a71-31b1-4522-befc-aa0b94cc460a" providerId="ADAL" clId="{923A0FB6-075B-4569-85B8-0601D8025122}" dt="2022-08-30T13:47:30.254" v="198" actId="478"/>
          <ac:picMkLst>
            <pc:docMk/>
            <pc:sldMk cId="1915186114" sldId="280"/>
            <ac:picMk id="6" creationId="{00000000-0000-0000-0000-000000000000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3:46:22.476" v="197" actId="14100"/>
        <pc:sldMkLst>
          <pc:docMk/>
          <pc:sldMk cId="17160264" sldId="281"/>
        </pc:sldMkLst>
        <pc:picChg chg="add mod">
          <ac:chgData name="Larissa Morava" userId="ce215a71-31b1-4522-befc-aa0b94cc460a" providerId="ADAL" clId="{923A0FB6-075B-4569-85B8-0601D8025122}" dt="2022-08-30T13:46:22.476" v="197" actId="14100"/>
          <ac:picMkLst>
            <pc:docMk/>
            <pc:sldMk cId="17160264" sldId="281"/>
            <ac:picMk id="3" creationId="{FB18C8D1-1FE9-4C09-A21C-635563934CA8}"/>
          </ac:picMkLst>
        </pc:picChg>
        <pc:picChg chg="del">
          <ac:chgData name="Larissa Morava" userId="ce215a71-31b1-4522-befc-aa0b94cc460a" providerId="ADAL" clId="{923A0FB6-075B-4569-85B8-0601D8025122}" dt="2022-08-30T13:45:22.053" v="192" actId="478"/>
          <ac:picMkLst>
            <pc:docMk/>
            <pc:sldMk cId="17160264" sldId="281"/>
            <ac:picMk id="6" creationId="{00000000-0000-0000-0000-000000000000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3:45:13.529" v="191" actId="14100"/>
        <pc:sldMkLst>
          <pc:docMk/>
          <pc:sldMk cId="4173978984" sldId="282"/>
        </pc:sldMkLst>
        <pc:picChg chg="add mod">
          <ac:chgData name="Larissa Morava" userId="ce215a71-31b1-4522-befc-aa0b94cc460a" providerId="ADAL" clId="{923A0FB6-075B-4569-85B8-0601D8025122}" dt="2022-08-30T13:45:13.529" v="191" actId="14100"/>
          <ac:picMkLst>
            <pc:docMk/>
            <pc:sldMk cId="4173978984" sldId="282"/>
            <ac:picMk id="3" creationId="{DC217310-D5F3-B1BD-6978-108E86F15FFD}"/>
          </ac:picMkLst>
        </pc:picChg>
        <pc:picChg chg="del">
          <ac:chgData name="Larissa Morava" userId="ce215a71-31b1-4522-befc-aa0b94cc460a" providerId="ADAL" clId="{923A0FB6-075B-4569-85B8-0601D8025122}" dt="2022-08-30T13:44:57.958" v="186" actId="478"/>
          <ac:picMkLst>
            <pc:docMk/>
            <pc:sldMk cId="4173978984" sldId="282"/>
            <ac:picMk id="6" creationId="{00000000-0000-0000-0000-000000000000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3:53:06.565" v="277" actId="1035"/>
        <pc:sldMkLst>
          <pc:docMk/>
          <pc:sldMk cId="56825029" sldId="283"/>
        </pc:sldMkLst>
        <pc:picChg chg="del">
          <ac:chgData name="Larissa Morava" userId="ce215a71-31b1-4522-befc-aa0b94cc460a" providerId="ADAL" clId="{923A0FB6-075B-4569-85B8-0601D8025122}" dt="2022-08-30T13:51:50.623" v="223" actId="478"/>
          <ac:picMkLst>
            <pc:docMk/>
            <pc:sldMk cId="56825029" sldId="283"/>
            <ac:picMk id="2" creationId="{00000000-0000-0000-0000-000000000000}"/>
          </ac:picMkLst>
        </pc:picChg>
        <pc:picChg chg="add del mod">
          <ac:chgData name="Larissa Morava" userId="ce215a71-31b1-4522-befc-aa0b94cc460a" providerId="ADAL" clId="{923A0FB6-075B-4569-85B8-0601D8025122}" dt="2022-08-30T13:52:42.094" v="230" actId="478"/>
          <ac:picMkLst>
            <pc:docMk/>
            <pc:sldMk cId="56825029" sldId="283"/>
            <ac:picMk id="5" creationId="{EE89DC3A-B10D-4269-3ACB-ABB5C0E93B65}"/>
          </ac:picMkLst>
        </pc:picChg>
        <pc:picChg chg="add mod">
          <ac:chgData name="Larissa Morava" userId="ce215a71-31b1-4522-befc-aa0b94cc460a" providerId="ADAL" clId="{923A0FB6-075B-4569-85B8-0601D8025122}" dt="2022-08-30T13:53:06.565" v="277" actId="1035"/>
          <ac:picMkLst>
            <pc:docMk/>
            <pc:sldMk cId="56825029" sldId="283"/>
            <ac:picMk id="7" creationId="{0C9EB78F-5C4B-C1B4-92CD-ABBF10640EA7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3:57:11.689" v="287" actId="1076"/>
        <pc:sldMkLst>
          <pc:docMk/>
          <pc:sldMk cId="1507067812" sldId="284"/>
        </pc:sldMkLst>
        <pc:picChg chg="del">
          <ac:chgData name="Larissa Morava" userId="ce215a71-31b1-4522-befc-aa0b94cc460a" providerId="ADAL" clId="{923A0FB6-075B-4569-85B8-0601D8025122}" dt="2022-08-30T13:53:54.067" v="278" actId="478"/>
          <ac:picMkLst>
            <pc:docMk/>
            <pc:sldMk cId="1507067812" sldId="284"/>
            <ac:picMk id="2" creationId="{00000000-0000-0000-0000-000000000000}"/>
          </ac:picMkLst>
        </pc:picChg>
        <pc:picChg chg="add mod">
          <ac:chgData name="Larissa Morava" userId="ce215a71-31b1-4522-befc-aa0b94cc460a" providerId="ADAL" clId="{923A0FB6-075B-4569-85B8-0601D8025122}" dt="2022-08-30T13:57:11.689" v="287" actId="1076"/>
          <ac:picMkLst>
            <pc:docMk/>
            <pc:sldMk cId="1507067812" sldId="284"/>
            <ac:picMk id="5" creationId="{7E06033B-C68B-5E78-3A01-C316EDF54FAC}"/>
          </ac:picMkLst>
        </pc:picChg>
      </pc:sldChg>
      <pc:sldChg chg="del">
        <pc:chgData name="Larissa Morava" userId="ce215a71-31b1-4522-befc-aa0b94cc460a" providerId="ADAL" clId="{923A0FB6-075B-4569-85B8-0601D8025122}" dt="2022-08-30T13:57:24.552" v="288" actId="47"/>
        <pc:sldMkLst>
          <pc:docMk/>
          <pc:sldMk cId="3028615051" sldId="28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4245A-419F-44A5-91D0-DE365EE74E7C}" type="datetimeFigureOut">
              <a:rPr lang="en-GB" smtClean="0"/>
              <a:t>11/12/2022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E1D0-456B-498E-AC46-A96354B1C3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1184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4245A-419F-44A5-91D0-DE365EE74E7C}" type="datetimeFigureOut">
              <a:rPr lang="en-GB" smtClean="0"/>
              <a:t>11/12/2022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E1D0-456B-498E-AC46-A96354B1C3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982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4245A-419F-44A5-91D0-DE365EE74E7C}" type="datetimeFigureOut">
              <a:rPr lang="en-GB" smtClean="0"/>
              <a:t>11/12/2022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E1D0-456B-498E-AC46-A96354B1C3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417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4245A-419F-44A5-91D0-DE365EE74E7C}" type="datetimeFigureOut">
              <a:rPr lang="en-GB" smtClean="0"/>
              <a:t>11/12/2022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E1D0-456B-498E-AC46-A96354B1C3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15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4245A-419F-44A5-91D0-DE365EE74E7C}" type="datetimeFigureOut">
              <a:rPr lang="en-GB" smtClean="0"/>
              <a:t>11/12/2022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E1D0-456B-498E-AC46-A96354B1C3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254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4245A-419F-44A5-91D0-DE365EE74E7C}" type="datetimeFigureOut">
              <a:rPr lang="en-GB" smtClean="0"/>
              <a:t>11/12/2022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E1D0-456B-498E-AC46-A96354B1C3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636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4245A-419F-44A5-91D0-DE365EE74E7C}" type="datetimeFigureOut">
              <a:rPr lang="en-GB" smtClean="0"/>
              <a:t>11/12/2022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E1D0-456B-498E-AC46-A96354B1C3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6515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4245A-419F-44A5-91D0-DE365EE74E7C}" type="datetimeFigureOut">
              <a:rPr lang="en-GB" smtClean="0"/>
              <a:t>11/12/2022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E1D0-456B-498E-AC46-A96354B1C3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3915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4245A-419F-44A5-91D0-DE365EE74E7C}" type="datetimeFigureOut">
              <a:rPr lang="en-GB" smtClean="0"/>
              <a:t>11/12/2022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E1D0-456B-498E-AC46-A96354B1C3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32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4245A-419F-44A5-91D0-DE365EE74E7C}" type="datetimeFigureOut">
              <a:rPr lang="en-GB" smtClean="0"/>
              <a:t>11/12/2022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E1D0-456B-498E-AC46-A96354B1C3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97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4245A-419F-44A5-91D0-DE365EE74E7C}" type="datetimeFigureOut">
              <a:rPr lang="en-GB" smtClean="0"/>
              <a:t>11/12/2022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E1D0-456B-498E-AC46-A96354B1C3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451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4245A-419F-44A5-91D0-DE365EE74E7C}" type="datetimeFigureOut">
              <a:rPr lang="en-GB" smtClean="0"/>
              <a:t>11/12/2022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3E1D0-456B-498E-AC46-A96354B1C3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93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xmlns="" id="{F72FB35B-E7DE-9CFA-1967-4DC169B67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08" y="0"/>
            <a:ext cx="9701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93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5" name="Picture 4" descr="Diagram, map&#10;&#10;Description automatically generated">
            <a:extLst>
              <a:ext uri="{FF2B5EF4-FFF2-40B4-BE49-F238E27FC236}">
                <a16:creationId xmlns:a16="http://schemas.microsoft.com/office/drawing/2014/main" xmlns="" id="{CE68CE74-4AF6-70F4-AD4A-1B9656554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507" y="-9367"/>
            <a:ext cx="9650027" cy="6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66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CCB95818-BE46-FB1F-198E-CD77029BCD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317" y="0"/>
            <a:ext cx="966336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6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xmlns="" id="{92FBF4D5-DC3D-9620-1E48-DAA8E8A1F8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140" y="4996"/>
            <a:ext cx="9614515" cy="685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99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xmlns="" id="{773C51FF-30BB-772E-B155-FC6EA8891C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-3480"/>
            <a:ext cx="6169071" cy="686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62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xmlns="" id="{2A002820-820F-C0F3-16C3-145690C2A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61" y="0"/>
            <a:ext cx="620347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03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xmlns="" id="{C8AD0989-D986-1C50-F1DB-948235A462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381" y="-1"/>
            <a:ext cx="9503009" cy="687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96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65158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/>
              <a:t>O little town of Bethlehem</a:t>
            </a:r>
          </a:p>
          <a:p>
            <a:pPr algn="ctr"/>
            <a:r>
              <a:rPr lang="en-GB" sz="4400" dirty="0" smtClean="0"/>
              <a:t>Away in a manger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899732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xmlns="" id="{45315696-2CF9-253B-4A30-EF70B2F36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326" y="-3249"/>
            <a:ext cx="9197266" cy="686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20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7" name="Picture 6" descr="A picture containing map&#10;&#10;Description automatically generated">
            <a:extLst>
              <a:ext uri="{FF2B5EF4-FFF2-40B4-BE49-F238E27FC236}">
                <a16:creationId xmlns:a16="http://schemas.microsoft.com/office/drawing/2014/main" xmlns="" id="{23FA5F4C-B234-CC31-99A3-9992A5DBCF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225" y="0"/>
            <a:ext cx="9571676" cy="687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82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xmlns="" id="{BF99396C-22AA-0541-0731-9BE75BAF8C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784" y="0"/>
            <a:ext cx="94404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92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11" name="Picture 10" descr="A picture containing text, antenna, device, gauge&#10;&#10;Description automatically generated">
            <a:extLst>
              <a:ext uri="{FF2B5EF4-FFF2-40B4-BE49-F238E27FC236}">
                <a16:creationId xmlns:a16="http://schemas.microsoft.com/office/drawing/2014/main" xmlns="" id="{18455DD6-1CB0-00A0-35D2-75B2CDBE6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16" y="813955"/>
            <a:ext cx="6234684" cy="3684131"/>
          </a:xfrm>
          <a:prstGeom prst="rect">
            <a:avLst/>
          </a:prstGeom>
        </p:spPr>
      </p:pic>
      <p:pic>
        <p:nvPicPr>
          <p:cNvPr id="13" name="Picture 12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E21D14-08FF-F269-E298-11011956CA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971" y="4036490"/>
            <a:ext cx="6909579" cy="219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27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3" name="Picture 2" descr="Calendar, map&#10;&#10;Description automatically generated">
            <a:extLst>
              <a:ext uri="{FF2B5EF4-FFF2-40B4-BE49-F238E27FC236}">
                <a16:creationId xmlns:a16="http://schemas.microsoft.com/office/drawing/2014/main" xmlns="" id="{2B4101AD-2C67-AC18-008F-687DFA9B95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527" y="2432"/>
            <a:ext cx="9514321" cy="685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09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3" name="Picture 2" descr="A group of people on a stage&#10;&#10;Description automatically generated">
            <a:extLst>
              <a:ext uri="{FF2B5EF4-FFF2-40B4-BE49-F238E27FC236}">
                <a16:creationId xmlns:a16="http://schemas.microsoft.com/office/drawing/2014/main" xmlns="" id="{6C2308F3-A934-C4F2-11CA-390A00B0F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955" y="0"/>
            <a:ext cx="9548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6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65158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/>
              <a:t>Children sing: </a:t>
            </a:r>
          </a:p>
          <a:p>
            <a:pPr algn="ctr"/>
            <a:r>
              <a:rPr lang="en-GB" sz="4400" dirty="0" smtClean="0"/>
              <a:t>Tonight while all the world was sleeping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899732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DC217310-D5F3-B1BD-6978-108E86F15F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236" y="0"/>
            <a:ext cx="9475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78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xmlns="" id="{FB18C8D1-1FE9-4C09-A21C-635563934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17" y="0"/>
            <a:ext cx="9488817" cy="685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2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E2559DEF-F9F8-66EF-6E64-5C9A67F6F6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20" y="0"/>
            <a:ext cx="962376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1861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65158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/>
              <a:t>We three kings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8997322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xmlns="" id="{92892500-420C-B643-69DA-C11A0BA018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06" y="0"/>
            <a:ext cx="96917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49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3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xmlns="" id="{F3357E0B-ABC6-1969-FFA1-ADAF65AF0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240" y="0"/>
            <a:ext cx="9309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001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9B23AA20-A774-47B8-E131-87FA394FF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773" y="-673"/>
            <a:ext cx="9545517" cy="685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24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65158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/>
              <a:t>O Come all ye faithful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9367256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0C9EB78F-5C4B-C1B4-92CD-ABBF10640E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5449"/>
            <a:ext cx="12192000" cy="456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50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E06033B-C68B-5E78-3A01-C316EDF54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981" y="584691"/>
            <a:ext cx="9810038" cy="568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678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94021" y="519745"/>
            <a:ext cx="7644063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‘So what is the point of angels and shepherds</a:t>
            </a:r>
          </a:p>
          <a:p>
            <a:r>
              <a:rPr lang="en-GB" sz="2800" dirty="0"/>
              <a:t>And camels and stars?’ you say.</a:t>
            </a:r>
          </a:p>
          <a:p>
            <a:r>
              <a:rPr lang="en-GB" sz="2800" dirty="0"/>
              <a:t>‘Is it just a nice story to tell to the children</a:t>
            </a:r>
          </a:p>
          <a:p>
            <a:r>
              <a:rPr lang="en-GB" sz="2800" dirty="0"/>
              <a:t>To celebrate Christmas Day?’</a:t>
            </a:r>
          </a:p>
          <a:p>
            <a:r>
              <a:rPr lang="en-GB" sz="1600" dirty="0"/>
              <a:t>  </a:t>
            </a:r>
          </a:p>
          <a:p>
            <a:r>
              <a:rPr lang="en-GB" sz="2800" dirty="0"/>
              <a:t>It’s not just a story. It’s not just for kids.</a:t>
            </a:r>
          </a:p>
          <a:p>
            <a:r>
              <a:rPr lang="en-GB" sz="2800" dirty="0"/>
              <a:t>It’s the hinge on which history swings!</a:t>
            </a:r>
          </a:p>
          <a:p>
            <a:r>
              <a:rPr lang="en-GB" sz="2800" dirty="0"/>
              <a:t>That Bethlehem baby grew into a man</a:t>
            </a:r>
          </a:p>
          <a:p>
            <a:r>
              <a:rPr lang="en-GB" sz="2800" dirty="0"/>
              <a:t>Who challenged all powers and kings.</a:t>
            </a:r>
          </a:p>
          <a:p>
            <a:r>
              <a:rPr lang="en-GB" sz="1600" dirty="0"/>
              <a:t>  </a:t>
            </a:r>
          </a:p>
          <a:p>
            <a:r>
              <a:rPr lang="en-GB" sz="2800" dirty="0"/>
              <a:t>He taught us that love is better than hate,</a:t>
            </a:r>
          </a:p>
          <a:p>
            <a:r>
              <a:rPr lang="en-GB" sz="2800" dirty="0"/>
              <a:t>That serving beats being ‘in charge’.</a:t>
            </a:r>
          </a:p>
          <a:p>
            <a:r>
              <a:rPr lang="en-GB" sz="2800" dirty="0"/>
              <a:t>He showed us the value of each human life:</a:t>
            </a:r>
          </a:p>
          <a:p>
            <a:r>
              <a:rPr lang="en-GB" sz="2800" dirty="0"/>
              <a:t>The little as well as the large</a:t>
            </a:r>
            <a:r>
              <a:rPr lang="en-GB" sz="2800" dirty="0" smtClean="0"/>
              <a:t>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8997322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45895" y="357767"/>
            <a:ext cx="7804484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/>
              <a:t>And </a:t>
            </a:r>
            <a:r>
              <a:rPr lang="en-GB" sz="2800" dirty="0"/>
              <a:t>then, on a cross, he died for that dream,</a:t>
            </a:r>
          </a:p>
          <a:p>
            <a:r>
              <a:rPr lang="en-GB" sz="2800" dirty="0"/>
              <a:t>Died to take all our wrongs away.</a:t>
            </a:r>
          </a:p>
          <a:p>
            <a:r>
              <a:rPr lang="en-GB" sz="2800" dirty="0"/>
              <a:t>And walked, three days later, right out of his tomb</a:t>
            </a:r>
          </a:p>
          <a:p>
            <a:r>
              <a:rPr lang="en-GB" sz="2800" dirty="0"/>
              <a:t>To turn death’s dark night to day.</a:t>
            </a:r>
          </a:p>
          <a:p>
            <a:r>
              <a:rPr lang="en-GB" sz="1600" dirty="0"/>
              <a:t> </a:t>
            </a:r>
          </a:p>
          <a:p>
            <a:r>
              <a:rPr lang="en-GB" sz="2800" dirty="0" smtClean="0"/>
              <a:t>And </a:t>
            </a:r>
            <a:r>
              <a:rPr lang="en-GB" sz="2800" dirty="0"/>
              <a:t>that is the good news the angels told:</a:t>
            </a:r>
          </a:p>
          <a:p>
            <a:r>
              <a:rPr lang="en-GB" sz="2800" dirty="0"/>
              <a:t>The heart of all Jesus would do.</a:t>
            </a:r>
          </a:p>
          <a:p>
            <a:r>
              <a:rPr lang="en-GB" sz="2800" dirty="0"/>
              <a:t>A new life for now. A new life forever.</a:t>
            </a:r>
          </a:p>
          <a:p>
            <a:r>
              <a:rPr lang="en-GB" sz="2800" dirty="0"/>
              <a:t>It is his Christmas present to you!</a:t>
            </a:r>
          </a:p>
          <a:p>
            <a:r>
              <a:rPr lang="en-GB" sz="1600" dirty="0"/>
              <a:t> </a:t>
            </a:r>
          </a:p>
          <a:p>
            <a:r>
              <a:rPr lang="en-GB" sz="2800" dirty="0" smtClean="0"/>
              <a:t>So </a:t>
            </a:r>
            <a:r>
              <a:rPr lang="en-GB" sz="2800" dirty="0"/>
              <a:t>when things around you look awful </a:t>
            </a:r>
            <a:r>
              <a:rPr lang="en-GB" sz="2800" b="1" dirty="0"/>
              <a:t>(Awful!)</a:t>
            </a:r>
            <a:endParaRPr lang="en-GB" sz="2800" dirty="0"/>
          </a:p>
          <a:p>
            <a:r>
              <a:rPr lang="en-GB" sz="2800" dirty="0"/>
              <a:t>And you just don’t know what to do,</a:t>
            </a:r>
          </a:p>
          <a:p>
            <a:r>
              <a:rPr lang="en-GB" sz="2800" dirty="0"/>
              <a:t>Turn to Jesus this Christmas,</a:t>
            </a:r>
          </a:p>
          <a:p>
            <a:r>
              <a:rPr lang="en-GB" sz="2800" dirty="0"/>
              <a:t>His love is amazing (</a:t>
            </a:r>
            <a:r>
              <a:rPr lang="en-GB" sz="2800" b="1" dirty="0"/>
              <a:t>Amazing!) </a:t>
            </a:r>
            <a:r>
              <a:rPr lang="en-GB" sz="2800" dirty="0"/>
              <a:t>for you.</a:t>
            </a:r>
            <a:r>
              <a:rPr lang="en-GB" sz="2800" b="1" dirty="0"/>
              <a:t>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8997322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65158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/>
              <a:t>Hark! The Herald Angels sing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899732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F46FD9B3-FE64-511D-DCAF-7272C4214C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144" y="0"/>
            <a:ext cx="9748710" cy="686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87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C6C94803-68CF-6D00-C947-5FFBBDC3E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415" y="1"/>
            <a:ext cx="4626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68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xmlns="" id="{254DD043-514D-391A-2316-78FCB6912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320" y="-3301"/>
            <a:ext cx="9535948" cy="686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00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925053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/>
              <a:t>In the bleak midwinter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823614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CFBCAE25-8F66-BDC2-EBBF-8BC13C0FAF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618" y="0"/>
            <a:ext cx="9572405" cy="686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20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xmlns="" id="{C0727E16-2304-79F4-0FD9-B58514F0C2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311" y="-695"/>
            <a:ext cx="9770367" cy="685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87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113</Words>
  <Application>Microsoft Office PowerPoint</Application>
  <PresentationFormat>Custom</PresentationFormat>
  <Paragraphs>36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Larissa Morava</dc:creator>
  <cp:lastModifiedBy>Kasey</cp:lastModifiedBy>
  <cp:revision>6</cp:revision>
  <dcterms:created xsi:type="dcterms:W3CDTF">2020-09-21T13:54:19Z</dcterms:created>
  <dcterms:modified xsi:type="dcterms:W3CDTF">2022-12-11T21:01:18Z</dcterms:modified>
</cp:coreProperties>
</file>