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2" y="-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986F-EEB6-4C45-83F9-C200A997F4CE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3A39E-178B-4E0D-BD13-F2BCE9596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622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986F-EEB6-4C45-83F9-C200A997F4CE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3A39E-178B-4E0D-BD13-F2BCE9596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69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986F-EEB6-4C45-83F9-C200A997F4CE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3A39E-178B-4E0D-BD13-F2BCE9596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030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986F-EEB6-4C45-83F9-C200A997F4CE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3A39E-178B-4E0D-BD13-F2BCE9596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490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986F-EEB6-4C45-83F9-C200A997F4CE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3A39E-178B-4E0D-BD13-F2BCE9596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863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986F-EEB6-4C45-83F9-C200A997F4CE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3A39E-178B-4E0D-BD13-F2BCE9596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978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986F-EEB6-4C45-83F9-C200A997F4CE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3A39E-178B-4E0D-BD13-F2BCE9596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416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986F-EEB6-4C45-83F9-C200A997F4CE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3A39E-178B-4E0D-BD13-F2BCE9596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81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986F-EEB6-4C45-83F9-C200A997F4CE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3A39E-178B-4E0D-BD13-F2BCE9596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712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986F-EEB6-4C45-83F9-C200A997F4CE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3A39E-178B-4E0D-BD13-F2BCE9596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301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986F-EEB6-4C45-83F9-C200A997F4CE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3A39E-178B-4E0D-BD13-F2BCE9596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757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3986F-EEB6-4C45-83F9-C200A997F4CE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3A39E-178B-4E0D-BD13-F2BCE9596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856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836712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 smtClean="0"/>
              <a:t>Echoes of the Gospel Word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043608" y="1988840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 smtClean="0"/>
              <a:t>Echoes of Faith</a:t>
            </a:r>
            <a:endParaRPr lang="en-GB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3140968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 smtClean="0"/>
              <a:t>Echoes of our own hearts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66948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KC</dc:creator>
  <cp:lastModifiedBy>KC</cp:lastModifiedBy>
  <cp:revision>1</cp:revision>
  <dcterms:created xsi:type="dcterms:W3CDTF">2017-10-22T10:27:02Z</dcterms:created>
  <dcterms:modified xsi:type="dcterms:W3CDTF">2017-10-22T10:30:49Z</dcterms:modified>
</cp:coreProperties>
</file>